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52638"/>
            <a:ext cx="1800000" cy="536575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las tijeras</a:t>
            </a:r>
            <a:endParaRPr lang="en-GB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goma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de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borrar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regla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lápiz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4200" y="4033838"/>
            <a:ext cx="19812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bolígrafo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672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pupitre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770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libro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705600" y="4033838"/>
            <a:ext cx="22098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pegamento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96941" y="5997492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papel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10100" y="5997492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papelera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911788" y="5997492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color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 smtClean="0">
                <a:latin typeface="Comic Sans MS" panose="030F0702030302020204" pitchFamily="66" charset="0"/>
              </a:rPr>
              <a:t>Classroom</a:t>
            </a:r>
            <a:r>
              <a:rPr lang="es-ES" sz="2400" b="1" dirty="0" smtClean="0">
                <a:latin typeface="Comic Sans MS" panose="030F0702030302020204" pitchFamily="66" charset="0"/>
              </a:rPr>
              <a:t> </a:t>
            </a:r>
            <a:r>
              <a:rPr lang="es-ES" sz="2400" b="1" dirty="0" err="1" smtClean="0">
                <a:latin typeface="Comic Sans MS" panose="030F0702030302020204" pitchFamily="66" charset="0"/>
              </a:rPr>
              <a:t>objects</a:t>
            </a:r>
            <a:r>
              <a:rPr lang="es-ES" sz="2400" b="1" dirty="0" smtClean="0">
                <a:latin typeface="Comic Sans MS" panose="030F0702030302020204" pitchFamily="66" charset="0"/>
              </a:rPr>
              <a:t> – </a:t>
            </a:r>
            <a:r>
              <a:rPr lang="es-ES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Objetos de clase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41" y="995950"/>
            <a:ext cx="756118" cy="1016162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395" y="1093631"/>
            <a:ext cx="1080000" cy="82080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629" y="1119661"/>
            <a:ext cx="1612741" cy="76874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153" y="1003091"/>
            <a:ext cx="469632" cy="1001881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99" y="3150676"/>
            <a:ext cx="743603" cy="846055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90" y="3226122"/>
            <a:ext cx="1139610" cy="695162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6999" y="3197340"/>
            <a:ext cx="1080000" cy="752727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7747" y="3092450"/>
            <a:ext cx="426444" cy="962506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7200" y="5121581"/>
            <a:ext cx="1080000" cy="81936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2782" y="5087478"/>
            <a:ext cx="674636" cy="887567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3000" y="5125607"/>
            <a:ext cx="837577" cy="81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41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las tijeras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11</cp:revision>
  <dcterms:created xsi:type="dcterms:W3CDTF">2006-08-16T00:00:00Z</dcterms:created>
  <dcterms:modified xsi:type="dcterms:W3CDTF">2016-01-03T14:53:07Z</dcterms:modified>
</cp:coreProperties>
</file>